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57" r:id="rId2"/>
    <p:sldId id="256" r:id="rId3"/>
    <p:sldId id="258" r:id="rId4"/>
    <p:sldId id="261" r:id="rId5"/>
    <p:sldId id="260" r:id="rId6"/>
    <p:sldId id="262" r:id="rId7"/>
    <p:sldId id="263" r:id="rId8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09"/>
    <p:restoredTop sz="94643"/>
  </p:normalViewPr>
  <p:slideViewPr>
    <p:cSldViewPr snapToGrid="0" snapToObjects="1">
      <p:cViewPr>
        <p:scale>
          <a:sx n="85" d="100"/>
          <a:sy n="85" d="100"/>
        </p:scale>
        <p:origin x="1808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3BAAEF-AB4E-8D4E-B63A-EBCA5937FAF8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DADF19-82C0-784C-85CF-A0DD8C19B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075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579CB-0247-1E41-9EC1-3E37541C51BC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57791-258E-E646-9868-74A91C3E5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78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ca for presentation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163" y="1171787"/>
            <a:ext cx="4710430" cy="291401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grpSp>
        <p:nvGrpSpPr>
          <p:cNvPr id="9" name="Group 8"/>
          <p:cNvGrpSpPr/>
          <p:nvPr/>
        </p:nvGrpSpPr>
        <p:grpSpPr>
          <a:xfrm>
            <a:off x="1218163" y="4246939"/>
            <a:ext cx="4699000" cy="2714625"/>
            <a:chOff x="0" y="0"/>
            <a:chExt cx="7347979" cy="4245087"/>
          </a:xfrm>
        </p:grpSpPr>
        <p:pic>
          <p:nvPicPr>
            <p:cNvPr id="10" name="Picture 9" descr="locs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3" t="28939" r="5909" b="19421"/>
            <a:stretch/>
          </p:blipFill>
          <p:spPr>
            <a:xfrm>
              <a:off x="0" y="0"/>
              <a:ext cx="7347979" cy="4245087"/>
            </a:xfrm>
            <a:prstGeom prst="rect">
              <a:avLst/>
            </a:prstGeom>
            <a:ln w="28575" cmpd="sng">
              <a:solidFill>
                <a:schemeClr val="tx1"/>
              </a:solidFill>
            </a:ln>
          </p:spPr>
        </p:pic>
        <p:sp>
          <p:nvSpPr>
            <p:cNvPr id="11" name="Oval 10"/>
            <p:cNvSpPr/>
            <p:nvPr/>
          </p:nvSpPr>
          <p:spPr>
            <a:xfrm>
              <a:off x="1862429" y="2547378"/>
              <a:ext cx="464076" cy="534967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066693" y="563120"/>
              <a:ext cx="587962" cy="640056"/>
            </a:xfrm>
            <a:prstGeom prst="ellipse">
              <a:avLst/>
            </a:prstGeom>
            <a:noFill/>
            <a:ln w="38100" cmpd="sng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292121" y="2816349"/>
              <a:ext cx="379377" cy="400130"/>
            </a:xfrm>
            <a:prstGeom prst="ellipse">
              <a:avLst/>
            </a:prstGeom>
            <a:noFill/>
            <a:ln w="38100" cmpd="sng">
              <a:solidFill>
                <a:srgbClr val="00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892368" y="2928251"/>
              <a:ext cx="257708" cy="308188"/>
            </a:xfrm>
            <a:prstGeom prst="ellipse">
              <a:avLst/>
            </a:prstGeom>
            <a:noFill/>
            <a:ln w="38100" cmpd="sng">
              <a:solidFill>
                <a:srgbClr val="00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rot="20121505">
              <a:off x="1743221" y="2963981"/>
              <a:ext cx="1295602" cy="439548"/>
            </a:xfrm>
            <a:prstGeom prst="ellipse">
              <a:avLst/>
            </a:prstGeom>
            <a:noFill/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pic>
          <p:nvPicPr>
            <p:cNvPr id="16" name="Picture 15" descr="annprec_thomean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53" t="53693" r="59567" b="30653"/>
            <a:stretch/>
          </p:blipFill>
          <p:spPr>
            <a:xfrm>
              <a:off x="101166" y="1380504"/>
              <a:ext cx="1949557" cy="1011735"/>
            </a:xfrm>
            <a:prstGeom prst="rect">
              <a:avLst/>
            </a:prstGeom>
            <a:ln w="19050" cmpd="sng">
              <a:noFill/>
            </a:ln>
          </p:spPr>
        </p:pic>
      </p:grpSp>
      <p:sp>
        <p:nvSpPr>
          <p:cNvPr id="17" name="TextBox 16"/>
          <p:cNvSpPr txBox="1"/>
          <p:nvPr/>
        </p:nvSpPr>
        <p:spPr>
          <a:xfrm>
            <a:off x="1610950" y="1355916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99730" y="43190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146662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394" y="916239"/>
            <a:ext cx="4437673" cy="443767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/>
          <p:nvPr/>
        </p:nvPicPr>
        <p:blipFill rotWithShape="1">
          <a:blip r:embed="rId3"/>
          <a:srcRect l="38576" t="76304" r="49823" b="8295"/>
          <a:stretch/>
        </p:blipFill>
        <p:spPr bwMode="auto">
          <a:xfrm>
            <a:off x="3905077" y="4253005"/>
            <a:ext cx="585576" cy="7774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0821" t="67208" r="24712" b="14410"/>
          <a:stretch/>
        </p:blipFill>
        <p:spPr>
          <a:xfrm>
            <a:off x="4376353" y="4130719"/>
            <a:ext cx="1197530" cy="89971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349258" y="4114800"/>
            <a:ext cx="2155749" cy="92710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20759" y="4114799"/>
            <a:ext cx="5982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Legend</a:t>
            </a:r>
            <a:endParaRPr lang="en-US" sz="105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394" y="5360200"/>
            <a:ext cx="4437673" cy="30024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/>
          <p:cNvSpPr txBox="1"/>
          <p:nvPr/>
        </p:nvSpPr>
        <p:spPr>
          <a:xfrm>
            <a:off x="2894121" y="1233996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44796" y="123973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94121" y="2670128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049316" y="267012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891663" y="410626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907747" y="5702646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051208" y="5706916"/>
            <a:ext cx="29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856451" y="713912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5044796" y="7139126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414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" y="83289"/>
            <a:ext cx="4666670" cy="32466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" y="3329940"/>
            <a:ext cx="4666670" cy="324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809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00" y="1859663"/>
            <a:ext cx="4668808" cy="32669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00" y="5126640"/>
            <a:ext cx="4668808" cy="326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052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00" y="3829375"/>
            <a:ext cx="4668808" cy="32481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00" y="581237"/>
            <a:ext cx="4668808" cy="324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025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44" y="865230"/>
            <a:ext cx="4668808" cy="32481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44" y="4113368"/>
            <a:ext cx="4668808" cy="324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51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44" y="1041207"/>
            <a:ext cx="4668808" cy="32481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44" y="4289345"/>
            <a:ext cx="4668808" cy="324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32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1481</TotalTime>
  <Words>12</Words>
  <Application>Microsoft Macintosh PowerPoint</Application>
  <PresentationFormat>Letter Paper (8.5x11 in)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Bernau, Vivian M.</dc:creator>
  <cp:lastModifiedBy>Bernau, Vivian M.</cp:lastModifiedBy>
  <cp:revision>13</cp:revision>
  <dcterms:created xsi:type="dcterms:W3CDTF">2017-09-19T12:34:41Z</dcterms:created>
  <dcterms:modified xsi:type="dcterms:W3CDTF">2017-09-20T13:16:12Z</dcterms:modified>
</cp:coreProperties>
</file>

<file path=docProps/thumbnail.jpeg>
</file>